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6" r:id="rId4"/>
  </p:sldMasterIdLst>
  <p:notesMasterIdLst>
    <p:notesMasterId r:id="rId12"/>
  </p:notesMasterIdLst>
  <p:sldIdLst>
    <p:sldId id="258" r:id="rId5"/>
    <p:sldId id="260" r:id="rId6"/>
    <p:sldId id="263" r:id="rId7"/>
    <p:sldId id="261" r:id="rId8"/>
    <p:sldId id="264" r:id="rId9"/>
    <p:sldId id="257" r:id="rId10"/>
    <p:sldId id="262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 autoAdjust="0"/>
    <p:restoredTop sz="73352"/>
  </p:normalViewPr>
  <p:slideViewPr>
    <p:cSldViewPr snapToGrid="0">
      <p:cViewPr varScale="1">
        <p:scale>
          <a:sx n="63" d="100"/>
          <a:sy n="63" d="100"/>
        </p:scale>
        <p:origin x="2021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36920-949D-324B-BFE8-FD76C6DBD7F9}" type="datetimeFigureOut">
              <a:rPr lang="de-DE" smtClean="0"/>
              <a:t>22.10.2020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9EAD2-D2AF-0D45-B927-C72B23F715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6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9EAD2-D2AF-0D45-B927-C72B23F7154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809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Christian Breme war Lehrer an der Rudolf Steiner Schule Basel. </a:t>
            </a:r>
          </a:p>
          <a:p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Heute ist er in verschiedenen Ländern in der Lehrerbildung tätig. </a:t>
            </a:r>
          </a:p>
          <a:p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hat die Entwicklung der Beziehungskunde an schweizerischen Schulen initiiert und viele Schulen bei der Erarbeitung eigener Konzepte für die Fragen der Aufklärung und Prävention begleitet.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9EAD2-D2AF-0D45-B927-C72B23F7154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486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9EAD2-D2AF-0D45-B927-C72B23F7154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792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9EAD2-D2AF-0D45-B927-C72B23F7154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53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9EAD2-D2AF-0D45-B927-C72B23F7154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61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6E-90C3-4976-90DD-276B6723FAA0}" type="datetimeFigureOut">
              <a:rPr lang="de-CH" smtClean="0"/>
              <a:t>22.10.2020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6F7E-3FF8-47FA-845C-22A630F5684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003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6E-90C3-4976-90DD-276B6723FAA0}" type="datetimeFigureOut">
              <a:rPr lang="de-CH" smtClean="0"/>
              <a:t>22.10.2020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6F7E-3FF8-47FA-845C-22A630F5684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360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6E-90C3-4976-90DD-276B6723FAA0}" type="datetimeFigureOut">
              <a:rPr lang="de-CH" smtClean="0"/>
              <a:t>22.10.2020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6F7E-3FF8-47FA-845C-22A630F5684A}" type="slidenum">
              <a:rPr lang="de-CH" smtClean="0"/>
              <a:t>‹Nr.›</a:t>
            </a:fld>
            <a:endParaRPr lang="de-CH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553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6E-90C3-4976-90DD-276B6723FAA0}" type="datetimeFigureOut">
              <a:rPr lang="de-CH" smtClean="0"/>
              <a:t>22.10.2020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6F7E-3FF8-47FA-845C-22A630F5684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813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6E-90C3-4976-90DD-276B6723FAA0}" type="datetimeFigureOut">
              <a:rPr lang="de-CH" smtClean="0"/>
              <a:t>22.10.2020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6F7E-3FF8-47FA-845C-22A630F5684A}" type="slidenum">
              <a:rPr lang="de-CH" smtClean="0"/>
              <a:t>‹Nr.›</a:t>
            </a:fld>
            <a:endParaRPr lang="de-CH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0321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6E-90C3-4976-90DD-276B6723FAA0}" type="datetimeFigureOut">
              <a:rPr lang="de-CH" smtClean="0"/>
              <a:t>22.10.2020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6F7E-3FF8-47FA-845C-22A630F5684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3869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6E-90C3-4976-90DD-276B6723FAA0}" type="datetimeFigureOut">
              <a:rPr lang="de-CH" smtClean="0"/>
              <a:t>22.10.2020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6F7E-3FF8-47FA-845C-22A630F5684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0232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6E-90C3-4976-90DD-276B6723FAA0}" type="datetimeFigureOut">
              <a:rPr lang="de-CH" smtClean="0"/>
              <a:t>22.10.2020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6F7E-3FF8-47FA-845C-22A630F5684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076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6E-90C3-4976-90DD-276B6723FAA0}" type="datetimeFigureOut">
              <a:rPr lang="de-CH" smtClean="0"/>
              <a:t>22.10.2020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6F7E-3FF8-47FA-845C-22A630F5684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336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6E-90C3-4976-90DD-276B6723FAA0}" type="datetimeFigureOut">
              <a:rPr lang="de-CH" smtClean="0"/>
              <a:t>22.10.2020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6F7E-3FF8-47FA-845C-22A630F5684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795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6E-90C3-4976-90DD-276B6723FAA0}" type="datetimeFigureOut">
              <a:rPr lang="de-CH" smtClean="0"/>
              <a:t>22.10.2020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6F7E-3FF8-47FA-845C-22A630F5684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185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6E-90C3-4976-90DD-276B6723FAA0}" type="datetimeFigureOut">
              <a:rPr lang="de-CH" smtClean="0"/>
              <a:t>22.10.2020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6F7E-3FF8-47FA-845C-22A630F5684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932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6E-90C3-4976-90DD-276B6723FAA0}" type="datetimeFigureOut">
              <a:rPr lang="de-CH" smtClean="0"/>
              <a:t>22.10.2020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6F7E-3FF8-47FA-845C-22A630F5684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529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6E-90C3-4976-90DD-276B6723FAA0}" type="datetimeFigureOut">
              <a:rPr lang="de-CH" smtClean="0"/>
              <a:t>22.10.2020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6F7E-3FF8-47FA-845C-22A630F5684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657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6E-90C3-4976-90DD-276B6723FAA0}" type="datetimeFigureOut">
              <a:rPr lang="de-CH" smtClean="0"/>
              <a:t>22.10.2020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6F7E-3FF8-47FA-845C-22A630F5684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252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6E-90C3-4976-90DD-276B6723FAA0}" type="datetimeFigureOut">
              <a:rPr lang="de-CH" smtClean="0"/>
              <a:t>22.10.2020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6F7E-3FF8-47FA-845C-22A630F5684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251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2EE6E-90C3-4976-90DD-276B6723FAA0}" type="datetimeFigureOut">
              <a:rPr lang="de-CH" smtClean="0"/>
              <a:t>22.10.2020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ED6F7E-3FF8-47FA-845C-22A630F5684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96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teinerschule-bern.ch/basa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7D0C26CC-B73C-7140-9256-CAEEE5172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09" y="3450053"/>
            <a:ext cx="4060101" cy="270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394" y="2627557"/>
            <a:ext cx="4060101" cy="1602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AE85073-D2AF-E247-98CB-5FA18D81D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76" y="393993"/>
            <a:ext cx="3938856" cy="393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1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>
            <a:extLst>
              <a:ext uri="{FF2B5EF4-FFF2-40B4-BE49-F238E27FC236}">
                <a16:creationId xmlns:a16="http://schemas.microsoft.com/office/drawing/2014/main" id="{EED125F7-23A3-E749-BC15-84FCFC5DD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906" y="778318"/>
            <a:ext cx="3337146" cy="111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5073805" y="2899317"/>
            <a:ext cx="1215483" cy="200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C80648-7144-F44C-8F90-29B2510B5E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2269837"/>
            <a:ext cx="4876857" cy="330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1EE0D50-DC0D-F949-8238-133CA610F7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344" y="3303958"/>
            <a:ext cx="5134707" cy="3476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5733402C-F80A-8349-A44F-2D3963C7C209}"/>
              </a:ext>
            </a:extLst>
          </p:cNvPr>
          <p:cNvSpPr/>
          <p:nvPr/>
        </p:nvSpPr>
        <p:spPr>
          <a:xfrm>
            <a:off x="928468" y="214557"/>
            <a:ext cx="71041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400" b="1" dirty="0"/>
              <a:t>Der etwas andere Basar 2020</a:t>
            </a:r>
          </a:p>
          <a:p>
            <a:r>
              <a:rPr lang="de-CH" b="1" dirty="0"/>
              <a:t>Kulturelle Veranstaltungen</a:t>
            </a:r>
          </a:p>
          <a:p>
            <a:r>
              <a:rPr lang="de-CH" b="1" dirty="0"/>
              <a:t>Basar im Netz </a:t>
            </a:r>
            <a:r>
              <a:rPr lang="de-CH" dirty="0"/>
              <a:t>/ Onlineshop</a:t>
            </a:r>
          </a:p>
          <a:p>
            <a:r>
              <a:rPr lang="de-CH" b="1" dirty="0"/>
              <a:t>Basar bei dir zu Hause</a:t>
            </a:r>
          </a:p>
          <a:p>
            <a:r>
              <a:rPr lang="de-CH" b="1" dirty="0"/>
              <a:t>Externer Stand oder Laden</a:t>
            </a:r>
          </a:p>
          <a:p>
            <a:r>
              <a:rPr lang="de-CH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https://www.steinerschule-bern.ch/basar</a:t>
            </a:r>
            <a:endParaRPr lang="de-CH" dirty="0"/>
          </a:p>
          <a:p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29170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5073805" y="2899317"/>
            <a:ext cx="1215483" cy="200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20EFDE6-59CA-B849-8A13-B4C59C68E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93" y="319538"/>
            <a:ext cx="7632814" cy="4538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D00CB6F-C7D4-6944-BB9A-AFFD15DA5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16" y="5046935"/>
            <a:ext cx="7715968" cy="140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8077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5073805" y="2899317"/>
            <a:ext cx="1215483" cy="200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CB467E2-4B59-BE4C-B7DA-3FB20DAE7F84}"/>
              </a:ext>
            </a:extLst>
          </p:cNvPr>
          <p:cNvSpPr/>
          <p:nvPr/>
        </p:nvSpPr>
        <p:spPr>
          <a:xfrm>
            <a:off x="787791" y="966787"/>
            <a:ext cx="790604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3600" dirty="0"/>
              <a:t>… 2021 …</a:t>
            </a:r>
          </a:p>
          <a:p>
            <a:endParaRPr lang="de-CH" dirty="0"/>
          </a:p>
          <a:p>
            <a:endParaRPr lang="de-CH" dirty="0"/>
          </a:p>
          <a:p>
            <a:r>
              <a:rPr lang="de-CH" sz="3200" b="1" dirty="0">
                <a:solidFill>
                  <a:srgbClr val="0070C0"/>
                </a:solidFill>
              </a:rPr>
              <a:t>Weiterbildungstage (WBT) </a:t>
            </a:r>
            <a:br>
              <a:rPr lang="de-CH" sz="3200" b="1" dirty="0">
                <a:solidFill>
                  <a:srgbClr val="0070C0"/>
                </a:solidFill>
              </a:rPr>
            </a:br>
            <a:r>
              <a:rPr lang="de-CH" sz="2800" dirty="0"/>
              <a:t>am </a:t>
            </a:r>
            <a:r>
              <a:rPr lang="de-CH" sz="2800" dirty="0" err="1"/>
              <a:t>Goetheanum</a:t>
            </a:r>
            <a:r>
              <a:rPr lang="de-CH" sz="2800" dirty="0"/>
              <a:t> (für Lehrpersonen und </a:t>
            </a:r>
            <a:r>
              <a:rPr lang="de-CH" sz="2800" b="1" dirty="0"/>
              <a:t>Eltern</a:t>
            </a:r>
            <a:r>
              <a:rPr lang="de-CH" sz="2800" dirty="0"/>
              <a:t>)</a:t>
            </a:r>
            <a:br>
              <a:rPr lang="de-CH" sz="2800" dirty="0"/>
            </a:br>
            <a:r>
              <a:rPr lang="de-CH" sz="2800" b="1" dirty="0"/>
              <a:t>15. /16. Januar 2021</a:t>
            </a:r>
            <a:endParaRPr lang="de-CH" sz="2800" dirty="0"/>
          </a:p>
          <a:p>
            <a:endParaRPr lang="de-CH" sz="2800" dirty="0"/>
          </a:p>
          <a:p>
            <a:endParaRPr lang="de-CH" sz="2800" dirty="0"/>
          </a:p>
          <a:p>
            <a:r>
              <a:rPr lang="de-CH" sz="3200" b="1" dirty="0">
                <a:solidFill>
                  <a:srgbClr val="0070C0"/>
                </a:solidFill>
              </a:rPr>
              <a:t>Tage der offenen Tür </a:t>
            </a:r>
            <a:br>
              <a:rPr lang="de-CH" sz="3200" b="1" dirty="0">
                <a:solidFill>
                  <a:srgbClr val="0070C0"/>
                </a:solidFill>
              </a:rPr>
            </a:br>
            <a:r>
              <a:rPr lang="de-CH" sz="2800" dirty="0"/>
              <a:t>mit Info-Anlässen (Bern Ittigen Langnau)</a:t>
            </a:r>
            <a:br>
              <a:rPr lang="de-CH" sz="2800" dirty="0"/>
            </a:br>
            <a:r>
              <a:rPr lang="de-CH" sz="2800" b="1" dirty="0"/>
              <a:t>21./22./23. Januar</a:t>
            </a:r>
            <a:r>
              <a:rPr lang="de-CH" sz="2800" dirty="0"/>
              <a:t> (Detailprogramm beachten)</a:t>
            </a:r>
            <a:endParaRPr lang="de-CH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157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5073805" y="2899317"/>
            <a:ext cx="1215483" cy="200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40F444-AA2A-5545-8913-585EB87FD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" y="895980"/>
            <a:ext cx="6977575" cy="4724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428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B7A9331-265D-A04A-9580-D0BD2898D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8" y="1163291"/>
            <a:ext cx="8209503" cy="5043900"/>
          </a:xfrm>
          <a:prstGeom prst="rect">
            <a:avLst/>
          </a:prstGeom>
        </p:spPr>
      </p:pic>
      <p:sp>
        <p:nvSpPr>
          <p:cNvPr id="10" name="Abgerundetes Rechteck 9"/>
          <p:cNvSpPr/>
          <p:nvPr/>
        </p:nvSpPr>
        <p:spPr>
          <a:xfrm>
            <a:off x="6474420" y="3521738"/>
            <a:ext cx="2317887" cy="2316354"/>
          </a:xfrm>
          <a:prstGeom prst="roundRect">
            <a:avLst/>
          </a:prstGeom>
          <a:noFill/>
          <a:ln w="171450">
            <a:solidFill>
              <a:srgbClr val="FFFF0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extfeld 1"/>
          <p:cNvSpPr txBox="1"/>
          <p:nvPr/>
        </p:nvSpPr>
        <p:spPr>
          <a:xfrm>
            <a:off x="1536665" y="197441"/>
            <a:ext cx="5769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http://www.steinerschule-bern.ch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FB954227-10AF-2C45-A39D-751774D41A0C}"/>
              </a:ext>
            </a:extLst>
          </p:cNvPr>
          <p:cNvSpPr/>
          <p:nvPr/>
        </p:nvSpPr>
        <p:spPr>
          <a:xfrm>
            <a:off x="1421109" y="197441"/>
            <a:ext cx="5885533" cy="596751"/>
          </a:xfrm>
          <a:prstGeom prst="roundRect">
            <a:avLst/>
          </a:prstGeom>
          <a:noFill/>
          <a:ln w="171450">
            <a:solidFill>
              <a:srgbClr val="FFFF0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220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5073805" y="2899317"/>
            <a:ext cx="1215483" cy="200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493006E-E261-DC40-AD81-3875448EB6C4}"/>
              </a:ext>
            </a:extLst>
          </p:cNvPr>
          <p:cNvSpPr/>
          <p:nvPr/>
        </p:nvSpPr>
        <p:spPr>
          <a:xfrm>
            <a:off x="618978" y="197142"/>
            <a:ext cx="79060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3600" dirty="0"/>
              <a:t>Die Schule begann vor fast 75 Jahren im </a:t>
            </a:r>
            <a:r>
              <a:rPr lang="de-CH" sz="3600" dirty="0" err="1"/>
              <a:t>Pfadiheim</a:t>
            </a:r>
            <a:r>
              <a:rPr lang="de-CH" sz="3600" dirty="0"/>
              <a:t> …</a:t>
            </a:r>
          </a:p>
          <a:p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52CA654-D869-2D48-83D9-6851DCAFB5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524869"/>
            <a:ext cx="4108339" cy="204964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4AC6CAD-1F73-6246-8E4B-6A305740BE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14" y="3877752"/>
            <a:ext cx="4059924" cy="270537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58E97FD-82FC-064C-85B8-EDDEFAE9CA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3" y="2276816"/>
            <a:ext cx="4607011" cy="320187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DB7C9D2-BE6F-E04D-8D7B-C32F4848B381}"/>
              </a:ext>
            </a:extLst>
          </p:cNvPr>
          <p:cNvSpPr/>
          <p:nvPr/>
        </p:nvSpPr>
        <p:spPr>
          <a:xfrm>
            <a:off x="372773" y="5619370"/>
            <a:ext cx="4199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400" dirty="0"/>
              <a:t>Osterdienstag, 23. April 1946</a:t>
            </a:r>
          </a:p>
        </p:txBody>
      </p:sp>
    </p:spTree>
    <p:extLst>
      <p:ext uri="{BB962C8B-B14F-4D97-AF65-F5344CB8AC3E}">
        <p14:creationId xmlns:p14="http://schemas.microsoft.com/office/powerpoint/2010/main" val="44215597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AFED47B2D3DA4A82F4FF4F8314FDB4" ma:contentTypeVersion="11" ma:contentTypeDescription="Ein neues Dokument erstellen." ma:contentTypeScope="" ma:versionID="87155de8d6b6c4fadcce4969a5900830">
  <xsd:schema xmlns:xsd="http://www.w3.org/2001/XMLSchema" xmlns:xs="http://www.w3.org/2001/XMLSchema" xmlns:p="http://schemas.microsoft.com/office/2006/metadata/properties" xmlns:ns2="9043eddc-b690-4e30-8c74-85999549d97c" xmlns:ns3="38903bf4-c9a9-4c48-816f-95854700db13" targetNamespace="http://schemas.microsoft.com/office/2006/metadata/properties" ma:root="true" ma:fieldsID="917803d3c74edc061fbcd936320de548" ns2:_="" ns3:_="">
    <xsd:import namespace="9043eddc-b690-4e30-8c74-85999549d97c"/>
    <xsd:import namespace="38903bf4-c9a9-4c48-816f-95854700db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3eddc-b690-4e30-8c74-85999549d9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03bf4-c9a9-4c48-816f-95854700db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0BAAFA-DB98-4227-B833-E0DFFE8951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227953-CDC0-4FFB-ABE1-775056AC3968}">
  <ds:schemaRefs>
    <ds:schemaRef ds:uri="http://www.w3.org/XML/1998/namespace"/>
    <ds:schemaRef ds:uri="http://schemas.microsoft.com/office/2006/documentManagement/types"/>
    <ds:schemaRef ds:uri="http://purl.org/dc/terms/"/>
    <ds:schemaRef ds:uri="38903bf4-c9a9-4c48-816f-95854700db13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043eddc-b690-4e30-8c74-85999549d97c"/>
  </ds:schemaRefs>
</ds:datastoreItem>
</file>

<file path=customXml/itemProps3.xml><?xml version="1.0" encoding="utf-8"?>
<ds:datastoreItem xmlns:ds="http://schemas.openxmlformats.org/officeDocument/2006/customXml" ds:itemID="{C41159D9-549F-48C2-9CE9-37850B2752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43eddc-b690-4e30-8c74-85999549d97c"/>
    <ds:schemaRef ds:uri="38903bf4-c9a9-4c48-816f-95854700db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155</Words>
  <Application>Microsoft Office PowerPoint</Application>
  <PresentationFormat>Bildschirmpräsentation (4:3)</PresentationFormat>
  <Paragraphs>24</Paragraphs>
  <Slides>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2018-10-22T13:52:35Z</dcterms:created>
  <dcterms:modified xsi:type="dcterms:W3CDTF">2020-10-22T20:28:07Z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0x010100F7AFED47B2D3DA4A82F4FF4F8314FDB4</vt:lpwstr>
  </property>
</Properties>
</file>